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6918-4B3A-4BDA-A567-292373AD112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5F037B-4756-46B6-B123-899AED6DD96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6918-4B3A-4BDA-A567-292373AD112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037B-4756-46B6-B123-899AED6DD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6918-4B3A-4BDA-A567-292373AD112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037B-4756-46B6-B123-899AED6DD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6918-4B3A-4BDA-A567-292373AD112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5F037B-4756-46B6-B123-899AED6DD96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6918-4B3A-4BDA-A567-292373AD112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5F037B-4756-46B6-B123-899AED6DD96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6918-4B3A-4BDA-A567-292373AD112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5F037B-4756-46B6-B123-899AED6DD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6918-4B3A-4BDA-A567-292373AD112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5F037B-4756-46B6-B123-899AED6DD96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6918-4B3A-4BDA-A567-292373AD112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5F037B-4756-46B6-B123-899AED6DD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6918-4B3A-4BDA-A567-292373AD112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5F037B-4756-46B6-B123-899AED6DD9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6918-4B3A-4BDA-A567-292373AD112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5F037B-4756-46B6-B123-899AED6DD96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6918-4B3A-4BDA-A567-292373AD112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5F037B-4756-46B6-B123-899AED6DD96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24C6918-4B3A-4BDA-A567-292373AD112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A5F037B-4756-46B6-B123-899AED6DD9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lar.goog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falibrary.weebly.com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falibrary.weebly.com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000" dirty="0" smtClean="0"/>
              <a:t>Mini </a:t>
            </a:r>
            <a:r>
              <a:rPr lang="en-US" sz="4000" dirty="0"/>
              <a:t>lesson on databases and </a:t>
            </a:r>
            <a:r>
              <a:rPr lang="en-US" sz="4000" dirty="0" smtClean="0"/>
              <a:t>research:  Google Scholar and Library Databases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Intro to College research-  Make finding reliable sources easy!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8489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www.scholar.google.com</a:t>
            </a:r>
            <a:endParaRPr lang="en-US" dirty="0" smtClean="0"/>
          </a:p>
          <a:p>
            <a:pPr lvl="1"/>
            <a:r>
              <a:rPr lang="en-US" dirty="0" smtClean="0"/>
              <a:t>Why use this instead of google?</a:t>
            </a:r>
          </a:p>
          <a:p>
            <a:pPr lvl="2"/>
            <a:r>
              <a:rPr lang="en-US" dirty="0" smtClean="0"/>
              <a:t>Removes the “fluffy” stuff- no </a:t>
            </a:r>
            <a:r>
              <a:rPr lang="en-US" dirty="0" err="1" smtClean="0"/>
              <a:t>buzzfeed</a:t>
            </a:r>
            <a:r>
              <a:rPr lang="en-US" dirty="0" smtClean="0"/>
              <a:t>, </a:t>
            </a:r>
            <a:r>
              <a:rPr lang="en-US" dirty="0" err="1" smtClean="0"/>
              <a:t>redit</a:t>
            </a:r>
            <a:r>
              <a:rPr lang="en-US" dirty="0" smtClean="0"/>
              <a:t>, </a:t>
            </a:r>
            <a:r>
              <a:rPr lang="en-US" dirty="0" err="1" smtClean="0"/>
              <a:t>wikipedia</a:t>
            </a:r>
            <a:r>
              <a:rPr lang="en-US" dirty="0" smtClean="0"/>
              <a:t>, blogs, </a:t>
            </a:r>
            <a:r>
              <a:rPr lang="en-US" dirty="0" smtClean="0"/>
              <a:t>USA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oday</a:t>
            </a:r>
            <a:r>
              <a:rPr lang="en-US" dirty="0" smtClean="0"/>
              <a:t>, mainstream news reports, </a:t>
            </a:r>
            <a:r>
              <a:rPr lang="en-US" dirty="0" smtClean="0"/>
              <a:t>“fake” news, etc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“related articles” links</a:t>
            </a:r>
          </a:p>
          <a:p>
            <a:pPr lvl="2"/>
            <a:r>
              <a:rPr lang="en-US" dirty="0" smtClean="0"/>
              <a:t>If you log in you can created a database of articles and citations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on the Web- </a:t>
            </a:r>
            <a:r>
              <a:rPr lang="en-US" dirty="0" smtClean="0"/>
              <a:t>Google Scholar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78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still problematic about this as a search tool?</a:t>
            </a:r>
          </a:p>
          <a:p>
            <a:pPr lvl="1"/>
            <a:r>
              <a:rPr lang="en-US" dirty="0" smtClean="0"/>
              <a:t>YOU need to distinguish between articles, reviews, books, abstracts, etc.</a:t>
            </a:r>
          </a:p>
          <a:p>
            <a:pPr lvl="1"/>
            <a:r>
              <a:rPr lang="en-US" dirty="0" smtClean="0"/>
              <a:t>May not give you full access to full documents</a:t>
            </a:r>
          </a:p>
          <a:p>
            <a:pPr lvl="1"/>
            <a:r>
              <a:rPr lang="en-US" dirty="0" smtClean="0"/>
              <a:t>Need to be very focused in your search terms to narrow down results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Scholar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9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Go </a:t>
            </a:r>
            <a:r>
              <a:rPr lang="en-US" dirty="0" smtClean="0"/>
              <a:t>to </a:t>
            </a:r>
          </a:p>
          <a:p>
            <a:pPr lvl="1"/>
            <a:r>
              <a:rPr lang="en-US" sz="4000" dirty="0">
                <a:hlinkClick r:id="rId2"/>
              </a:rPr>
              <a:t>http://</a:t>
            </a:r>
            <a:r>
              <a:rPr lang="en-US" sz="4000" dirty="0" smtClean="0">
                <a:hlinkClick r:id="rId2"/>
              </a:rPr>
              <a:t>sfalibrary.weebly.com/index.html</a:t>
            </a:r>
            <a:endParaRPr lang="en-US" sz="4000" dirty="0" smtClean="0"/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SFA Library Databases- </a:t>
            </a:r>
            <a:r>
              <a:rPr lang="en-US" dirty="0" err="1" smtClean="0"/>
              <a:t>Ebsco</a:t>
            </a:r>
            <a:r>
              <a:rPr lang="en-US" dirty="0" smtClean="0"/>
              <a:t>- BETTER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6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Plug in your headphones</a:t>
            </a:r>
          </a:p>
          <a:p>
            <a:r>
              <a:rPr lang="en-US" dirty="0" smtClean="0"/>
              <a:t>Scroll down to the </a:t>
            </a:r>
            <a:r>
              <a:rPr lang="en-US" dirty="0" err="1" smtClean="0"/>
              <a:t>Ebsco</a:t>
            </a:r>
            <a:r>
              <a:rPr lang="en-US" dirty="0" smtClean="0"/>
              <a:t> demo on the main library page</a:t>
            </a:r>
          </a:p>
          <a:p>
            <a:r>
              <a:rPr lang="en-US" dirty="0" smtClean="0"/>
              <a:t>Play the demo </a:t>
            </a:r>
            <a:r>
              <a:rPr lang="en-US" dirty="0"/>
              <a:t> </a:t>
            </a:r>
            <a:r>
              <a:rPr lang="en-US" dirty="0" smtClean="0"/>
              <a:t>(2-3 minutes)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Ebsco</a:t>
            </a:r>
            <a:r>
              <a:rPr lang="en-US" dirty="0" smtClean="0"/>
              <a:t> Host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Font typeface="Wingdings" pitchFamily="2" charset="2"/>
              <a:buChar char=""/>
            </a:pPr>
            <a:endParaRPr lang="en-US" sz="4000" dirty="0" smtClean="0">
              <a:hlinkClick r:id="rId2"/>
            </a:endParaRPr>
          </a:p>
          <a:p>
            <a:pPr marL="274320" lvl="1">
              <a:buFont typeface="Wingdings" pitchFamily="2" charset="2"/>
              <a:buChar char=""/>
            </a:pPr>
            <a:r>
              <a:rPr lang="en-US" sz="4000" dirty="0" smtClean="0">
                <a:hlinkClick r:id="rId2"/>
              </a:rPr>
              <a:t>http</a:t>
            </a:r>
            <a:r>
              <a:rPr lang="en-US" sz="4000" dirty="0">
                <a:hlinkClick r:id="rId2"/>
              </a:rPr>
              <a:t>://sfalibrary.weebly.com/index.html</a:t>
            </a:r>
            <a:endParaRPr lang="en-US" sz="4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200400"/>
            <a:ext cx="7711440" cy="2590800"/>
          </a:xfrm>
        </p:spPr>
        <p:txBody>
          <a:bodyPr/>
          <a:lstStyle/>
          <a:p>
            <a:r>
              <a:rPr lang="en-US" sz="2000" dirty="0" smtClean="0"/>
              <a:t>I recommend using Academic </a:t>
            </a:r>
            <a:r>
              <a:rPr lang="en-US" sz="2000" dirty="0"/>
              <a:t>S</a:t>
            </a:r>
            <a:r>
              <a:rPr lang="en-US" sz="2000" dirty="0" smtClean="0"/>
              <a:t>earch </a:t>
            </a:r>
            <a:r>
              <a:rPr lang="en-US" sz="2000" dirty="0"/>
              <a:t>C</a:t>
            </a:r>
            <a:r>
              <a:rPr lang="en-US" sz="2000" dirty="0" smtClean="0"/>
              <a:t>omplete and/or ERIC.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Look for “full text” articles only.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Define the publication time period (past 25 years? Or older?).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9940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299</TotalTime>
  <Words>169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 Mini lesson on databases and research:  Google Scholar and Library Databases </vt:lpstr>
      <vt:lpstr>Research on the Web- Google Scholar</vt:lpstr>
      <vt:lpstr>Google Scholar</vt:lpstr>
      <vt:lpstr>SFA Library Databases- Ebsco- BETTER OPTION</vt:lpstr>
      <vt:lpstr>Ebsco Host database</vt:lpstr>
      <vt:lpstr>I recommend using Academic Search Complete and/or ERIC.  Look for “full text” articles only.   Define the publication time period (past 25 years? Or older?).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your notebooks</dc:title>
  <dc:creator>Windows User</dc:creator>
  <cp:lastModifiedBy>Windows User</cp:lastModifiedBy>
  <cp:revision>10</cp:revision>
  <dcterms:created xsi:type="dcterms:W3CDTF">2016-01-15T14:59:10Z</dcterms:created>
  <dcterms:modified xsi:type="dcterms:W3CDTF">2017-01-20T22:03:39Z</dcterms:modified>
</cp:coreProperties>
</file>